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2" r:id="rId2"/>
    <p:sldId id="256" r:id="rId3"/>
    <p:sldId id="257" r:id="rId4"/>
    <p:sldId id="258" r:id="rId5"/>
    <p:sldId id="259" r:id="rId6"/>
    <p:sldId id="260" r:id="rId7"/>
    <p:sldId id="262" r:id="rId8"/>
    <p:sldId id="264" r:id="rId9"/>
    <p:sldId id="263" r:id="rId10"/>
    <p:sldId id="261" r:id="rId11"/>
    <p:sldId id="267" r:id="rId12"/>
    <p:sldId id="268" r:id="rId13"/>
    <p:sldId id="270" r:id="rId14"/>
    <p:sldId id="266" r:id="rId15"/>
    <p:sldId id="269" r:id="rId16"/>
    <p:sldId id="285" r:id="rId17"/>
    <p:sldId id="280" r:id="rId18"/>
    <p:sldId id="273" r:id="rId19"/>
    <p:sldId id="274" r:id="rId20"/>
    <p:sldId id="275" r:id="rId21"/>
    <p:sldId id="283" r:id="rId22"/>
    <p:sldId id="284" r:id="rId23"/>
    <p:sldId id="276" r:id="rId24"/>
    <p:sldId id="277" r:id="rId25"/>
    <p:sldId id="265" r:id="rId26"/>
    <p:sldId id="272" r:id="rId27"/>
    <p:sldId id="278" r:id="rId28"/>
    <p:sldId id="281" r:id="rId29"/>
    <p:sldId id="27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47" autoAdjust="0"/>
    <p:restoredTop sz="86967" autoAdjust="0"/>
  </p:normalViewPr>
  <p:slideViewPr>
    <p:cSldViewPr>
      <p:cViewPr varScale="1">
        <p:scale>
          <a:sx n="63" d="100"/>
          <a:sy n="63" d="100"/>
        </p:scale>
        <p:origin x="-15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0D2FB-C285-45C4-995E-A14F2C5C8A9D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9F811-B6AD-46B6-A50C-EA0694BEB0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9F811-B6AD-46B6-A50C-EA0694BEB04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9F811-B6AD-46B6-A50C-EA0694BEB04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8.xml"/><Relationship Id="rId1" Type="http://schemas.openxmlformats.org/officeDocument/2006/relationships/video" Target="file:///F:\Bangla%20Nabobarsho.wmv" TargetMode="Externa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Bangla%20Nabobarsho.wmv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-animated-rose-sparkling-310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6893" y="1"/>
            <a:ext cx="9350893" cy="6884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s_image_2011-04-14_74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59436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Traditional food of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pahela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baishakh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ohela-baishak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-228600"/>
            <a:ext cx="6343121" cy="6858000"/>
          </a:xfrm>
        </p:spPr>
      </p:pic>
      <p:sp>
        <p:nvSpPr>
          <p:cNvPr id="6" name="Rectangle 5"/>
          <p:cNvSpPr/>
          <p:nvPr/>
        </p:nvSpPr>
        <p:spPr>
          <a:xfrm>
            <a:off x="228600" y="533401"/>
            <a:ext cx="2362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day will be celebrated with traditional festivities across the country.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Pronouciation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 flipV="1">
            <a:off x="457200" y="6400800"/>
            <a:ext cx="3008313" cy="457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stival--bangladesh%5B1%5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447800"/>
            <a:ext cx="8534401" cy="518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3048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day is a public  holiday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4-02-05(Faysal)%200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6069" y="0"/>
            <a:ext cx="5202621" cy="6858000"/>
          </a:xfrm>
        </p:spPr>
      </p:pic>
      <p:sp>
        <p:nvSpPr>
          <p:cNvPr id="6" name="Rectangle 5"/>
          <p:cNvSpPr/>
          <p:nvPr/>
        </p:nvSpPr>
        <p:spPr>
          <a:xfrm>
            <a:off x="304800" y="2222480"/>
            <a:ext cx="3124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day’s 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first  program will begin at 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dawn at </a:t>
            </a:r>
          </a:p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Ramna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Batamul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news_image_2011-04-17_206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4200" y="1066800"/>
            <a:ext cx="5707891" cy="4741194"/>
          </a:xfrm>
        </p:spPr>
      </p:pic>
      <p:sp>
        <p:nvSpPr>
          <p:cNvPr id="6" name="TextBox 5"/>
          <p:cNvSpPr txBox="1"/>
          <p:nvPr/>
        </p:nvSpPr>
        <p:spPr>
          <a:xfrm>
            <a:off x="304800" y="838200"/>
            <a:ext cx="2514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large number of people wearing traditional dresses are expected to attend the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TV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54832" y="0"/>
            <a:ext cx="5789168" cy="6858000"/>
          </a:xfrm>
        </p:spPr>
      </p:pic>
      <p:sp>
        <p:nvSpPr>
          <p:cNvPr id="6" name="TextBox 5"/>
          <p:cNvSpPr txBox="1"/>
          <p:nvPr/>
        </p:nvSpPr>
        <p:spPr>
          <a:xfrm>
            <a:off x="0" y="457200"/>
            <a:ext cx="3276600" cy="34163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Bangladesh Television 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will telecast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live   program  from 6 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the morning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Bangla Nabobarsh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2286000" y="4495800"/>
            <a:ext cx="11430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ভিডিও</a:t>
            </a:r>
            <a:r>
              <a:rPr lang="en-US" dirty="0" smtClean="0"/>
              <a:t> </a:t>
            </a:r>
            <a:r>
              <a:rPr lang="en-US" dirty="0" err="1" smtClean="0"/>
              <a:t>চিত্র</a:t>
            </a:r>
            <a:r>
              <a:rPr lang="en-US" dirty="0" smtClean="0"/>
              <a:t> </a:t>
            </a:r>
            <a:r>
              <a:rPr lang="en-US" dirty="0" err="1" smtClean="0"/>
              <a:t>দেখি</a:t>
            </a:r>
            <a:endParaRPr lang="en-US" dirty="0"/>
          </a:p>
        </p:txBody>
      </p:sp>
      <p:pic>
        <p:nvPicPr>
          <p:cNvPr id="4" name="Bangla Nabobarsho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thumb_ufv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0" y="0"/>
            <a:ext cx="5714999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Shilpakala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Academy will organize a cultural function on the Academy premises.</a:t>
            </a:r>
            <a:endParaRPr lang="en-US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news_image_2011-04-17_20668.jpg"/>
          <p:cNvPicPr>
            <a:picLocks noGrp="1" noChangeAspect="1"/>
          </p:cNvPicPr>
          <p:nvPr>
            <p:ph idx="1"/>
          </p:nvPr>
        </p:nvPicPr>
        <p:blipFill>
          <a:blip r:embed="rId2"/>
          <a:srcRect l="46667" b="50725"/>
          <a:stretch>
            <a:fillRect/>
          </a:stretch>
        </p:blipFill>
        <p:spPr>
          <a:xfrm>
            <a:off x="2584905" y="914400"/>
            <a:ext cx="6254295" cy="46482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667000"/>
            <a:ext cx="2819400" cy="2163763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Banners</a:t>
            </a:r>
            <a:endParaRPr lang="en-US" sz="6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Vocabulary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1821-celebra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9675" y="818356"/>
            <a:ext cx="4762500" cy="47625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667000"/>
            <a:ext cx="3581400" cy="3459163"/>
          </a:xfrm>
        </p:spPr>
        <p:txBody>
          <a:bodyPr/>
          <a:lstStyle/>
          <a:p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Celebrate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7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1752600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TO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0386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ENGLISH-CLASS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gital-festoon-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2247" y="273050"/>
            <a:ext cx="2937356" cy="58531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43200"/>
            <a:ext cx="3008313" cy="3382963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Festoons</a:t>
            </a:r>
            <a:endParaRPr lang="en-US" sz="6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fter-bazar-300x1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6600" y="1"/>
            <a:ext cx="5867400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057400"/>
            <a:ext cx="3465513" cy="4068763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Traders</a:t>
            </a:r>
            <a:endParaRPr lang="en-US" sz="8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STP622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6266" y="762000"/>
            <a:ext cx="5147733" cy="6096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" y="1435100"/>
            <a:ext cx="3770313" cy="4691063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Shopkeepe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enchantment_all_the_way_mahabub_alam_khan__mg_247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495690"/>
            <a:ext cx="5111750" cy="3407833"/>
          </a:xfrm>
        </p:spPr>
      </p:pic>
      <p:sp>
        <p:nvSpPr>
          <p:cNvPr id="3" name="TextBox 2"/>
          <p:cNvSpPr txBox="1"/>
          <p:nvPr/>
        </p:nvSpPr>
        <p:spPr>
          <a:xfrm>
            <a:off x="304800" y="1676400"/>
            <a:ext cx="259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IFA-Fine 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Arts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Institute of Dhaka 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University.</a:t>
            </a:r>
            <a:endParaRPr lang="en-US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ngladesh%20National%20Museu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4912" y="1604169"/>
            <a:ext cx="4772025" cy="31908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2362199" cy="359409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Bangladesh  National   Museum.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3246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1430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Font typeface="Wingdings" pitchFamily="2" charset="2"/>
              <a:buChar char="v"/>
            </a:pP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How to organize a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baishakhi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mela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at your school.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14400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EVALUATION: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8534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world “traditional” means-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When  BTV telecast program  from?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Where do the first program  held?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43000"/>
            <a:ext cx="701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HOME  WORK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You are going to celebrate the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Bangla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New Year. Now write about your feelings on the occasion.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981200"/>
            <a:ext cx="6934200" cy="236988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8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endParaRPr lang="en-US" sz="6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-rose-flower-wallpaper-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1673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 smtClean="0">
                <a:latin typeface="Times New Roman" pitchFamily="18" charset="0"/>
                <a:cs typeface="Times New Roman" pitchFamily="18" charset="0"/>
              </a:rPr>
            </a:b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2286000" y="53431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4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772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Class: -  Nine</a:t>
            </a:r>
          </a:p>
          <a:p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Sub: English 1</a:t>
            </a:r>
            <a:r>
              <a:rPr lang="en-US" sz="60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Paper.</a:t>
            </a:r>
          </a:p>
          <a:p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Unit: One.</a:t>
            </a:r>
          </a:p>
          <a:p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Lesson: 4</a:t>
            </a:r>
          </a:p>
          <a:p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Time- 40 minutes.</a:t>
            </a:r>
          </a:p>
          <a:p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Date: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915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 the end of the lesson you will have:</a:t>
            </a:r>
          </a:p>
          <a:p>
            <a:pPr>
              <a:buFont typeface="Wingdings" pitchFamily="2" charset="2"/>
              <a:buChar char="Ø"/>
            </a:pPr>
            <a:r>
              <a:rPr lang="en-US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Described pictures of the preparation for </a:t>
            </a:r>
            <a:r>
              <a:rPr lang="en-US" sz="4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mela</a:t>
            </a:r>
            <a:r>
              <a:rPr lang="en-US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Planned how to organize a </a:t>
            </a:r>
            <a:r>
              <a:rPr lang="en-US" sz="4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Bais</a:t>
            </a:r>
            <a:endParaRPr lang="en-US" sz="4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hakhi</a:t>
            </a:r>
            <a:r>
              <a:rPr lang="en-US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mela</a:t>
            </a:r>
            <a:r>
              <a:rPr lang="en-US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at your school.</a:t>
            </a:r>
          </a:p>
          <a:p>
            <a:pPr>
              <a:buFont typeface="Wingdings" pitchFamily="2" charset="2"/>
              <a:buChar char="Ø"/>
            </a:pPr>
            <a:r>
              <a:rPr lang="en-US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Talked about how to organize a </a:t>
            </a:r>
            <a:r>
              <a:rPr lang="en-US" sz="4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mela</a:t>
            </a:r>
            <a:r>
              <a:rPr lang="en-US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-rose_110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86" y="304800"/>
            <a:ext cx="8575213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4360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can you see in the picture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     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02-05(Faysal)%20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03" y="304800"/>
            <a:ext cx="8658997" cy="54926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867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can you see in the picture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la_new_year_06.gif"/>
          <p:cNvPicPr>
            <a:picLocks noChangeAspect="1"/>
          </p:cNvPicPr>
          <p:nvPr/>
        </p:nvPicPr>
        <p:blipFill>
          <a:blip r:embed="rId3"/>
          <a:srcRect b="6912"/>
          <a:stretch>
            <a:fillRect/>
          </a:stretch>
        </p:blipFill>
        <p:spPr>
          <a:xfrm>
            <a:off x="0" y="0"/>
            <a:ext cx="9144000" cy="647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219200"/>
            <a:ext cx="7696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So, today our topic is-</a:t>
            </a:r>
          </a:p>
          <a:p>
            <a:r>
              <a:rPr lang="en-US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PAHELA BAISHAKH</a:t>
            </a:r>
            <a:endParaRPr lang="en-US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253</Words>
  <Application>Microsoft Office PowerPoint</Application>
  <PresentationFormat>On-screen Show (4:3)</PresentationFormat>
  <Paragraphs>59</Paragraphs>
  <Slides>29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   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একটি ভিডিও চিত্র দেখি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cg high school</cp:lastModifiedBy>
  <cp:revision>101</cp:revision>
  <dcterms:created xsi:type="dcterms:W3CDTF">2006-08-16T00:00:00Z</dcterms:created>
  <dcterms:modified xsi:type="dcterms:W3CDTF">2015-03-15T02:23:02Z</dcterms:modified>
</cp:coreProperties>
</file>